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8" r:id="rId8"/>
    <p:sldId id="266" r:id="rId9"/>
    <p:sldId id="262" r:id="rId10"/>
    <p:sldId id="267" r:id="rId11"/>
    <p:sldId id="265" r:id="rId12"/>
    <p:sldId id="263" r:id="rId13"/>
    <p:sldId id="27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CE1A1-40FC-C037-F3AD-1E7654CEFF82}" v="539" dt="2024-12-14T04:01:29.489"/>
    <p1510:client id="{CBF31C5D-26DD-05DD-47EF-79E37D05A44E}" v="39" dt="2024-12-14T04:08:31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98721-B428-4840-BEED-3FF8A6EB875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D10148-4D95-41D6-AD41-54E80FE04626}">
      <dgm:prSet/>
      <dgm:spPr/>
      <dgm:t>
        <a:bodyPr/>
        <a:lstStyle/>
        <a:p>
          <a:r>
            <a:rPr lang="ru-RU"/>
            <a:t>Помочь людям становиться сильнее</a:t>
          </a:r>
          <a:endParaRPr lang="en-US"/>
        </a:p>
      </dgm:t>
    </dgm:pt>
    <dgm:pt modelId="{83032872-5B1A-4E01-8499-A35F8196E13E}" type="parTrans" cxnId="{FD4A8BB3-C496-415F-ADB2-850EDDAA4730}">
      <dgm:prSet/>
      <dgm:spPr/>
      <dgm:t>
        <a:bodyPr/>
        <a:lstStyle/>
        <a:p>
          <a:endParaRPr lang="en-US"/>
        </a:p>
      </dgm:t>
    </dgm:pt>
    <dgm:pt modelId="{729F051E-E7DE-4B1F-801E-FACD6EA7B81C}" type="sibTrans" cxnId="{FD4A8BB3-C496-415F-ADB2-850EDDAA4730}">
      <dgm:prSet/>
      <dgm:spPr/>
      <dgm:t>
        <a:bodyPr/>
        <a:lstStyle/>
        <a:p>
          <a:endParaRPr lang="en-US"/>
        </a:p>
      </dgm:t>
    </dgm:pt>
    <dgm:pt modelId="{6C4DE350-4E85-4674-BD23-309A99B2008B}">
      <dgm:prSet/>
      <dgm:spPr/>
      <dgm:t>
        <a:bodyPr/>
        <a:lstStyle/>
        <a:p>
          <a:r>
            <a:rPr lang="ru-RU"/>
            <a:t>Найти что-то новое </a:t>
          </a:r>
          <a:endParaRPr lang="en-US"/>
        </a:p>
      </dgm:t>
    </dgm:pt>
    <dgm:pt modelId="{F548D151-0E77-4222-A0E7-2DEDFED8F140}" type="parTrans" cxnId="{14052247-EC84-4938-B8C4-55E11CA7B668}">
      <dgm:prSet/>
      <dgm:spPr/>
      <dgm:t>
        <a:bodyPr/>
        <a:lstStyle/>
        <a:p>
          <a:endParaRPr lang="en-US"/>
        </a:p>
      </dgm:t>
    </dgm:pt>
    <dgm:pt modelId="{3EB9DB2F-D473-4233-A6C9-6B4C07C3E8AD}" type="sibTrans" cxnId="{14052247-EC84-4938-B8C4-55E11CA7B668}">
      <dgm:prSet/>
      <dgm:spPr/>
      <dgm:t>
        <a:bodyPr/>
        <a:lstStyle/>
        <a:p>
          <a:endParaRPr lang="en-US"/>
        </a:p>
      </dgm:t>
    </dgm:pt>
    <dgm:pt modelId="{C22D01A7-EAF9-4686-A7FA-32856F650EEC}">
      <dgm:prSet/>
      <dgm:spPr/>
      <dgm:t>
        <a:bodyPr/>
        <a:lstStyle/>
        <a:p>
          <a:r>
            <a:rPr lang="ru-RU"/>
            <a:t>Найти единомышленников</a:t>
          </a:r>
          <a:endParaRPr lang="en-US"/>
        </a:p>
      </dgm:t>
    </dgm:pt>
    <dgm:pt modelId="{16284E90-3633-4882-8A6A-43D909280B78}" type="parTrans" cxnId="{4815550F-7DCF-4966-9CEB-3F1BE410B35E}">
      <dgm:prSet/>
      <dgm:spPr/>
      <dgm:t>
        <a:bodyPr/>
        <a:lstStyle/>
        <a:p>
          <a:endParaRPr lang="en-US"/>
        </a:p>
      </dgm:t>
    </dgm:pt>
    <dgm:pt modelId="{AF49B321-FC7E-40D6-8F63-D0E6D8568F09}" type="sibTrans" cxnId="{4815550F-7DCF-4966-9CEB-3F1BE410B35E}">
      <dgm:prSet/>
      <dgm:spPr/>
      <dgm:t>
        <a:bodyPr/>
        <a:lstStyle/>
        <a:p>
          <a:endParaRPr lang="en-US"/>
        </a:p>
      </dgm:t>
    </dgm:pt>
    <dgm:pt modelId="{ECBD3A2D-D986-48E1-9B66-94126CEFCFCD}" type="pres">
      <dgm:prSet presAssocID="{5A598721-B428-4840-BEED-3FF8A6EB875C}" presName="linear" presStyleCnt="0">
        <dgm:presLayoutVars>
          <dgm:animLvl val="lvl"/>
          <dgm:resizeHandles val="exact"/>
        </dgm:presLayoutVars>
      </dgm:prSet>
      <dgm:spPr/>
    </dgm:pt>
    <dgm:pt modelId="{18C7015D-408B-4BFB-B831-EE23F0379BB5}" type="pres">
      <dgm:prSet presAssocID="{21D10148-4D95-41D6-AD41-54E80FE0462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B7E63F1-E34C-42F7-A938-047B52C21060}" type="pres">
      <dgm:prSet presAssocID="{729F051E-E7DE-4B1F-801E-FACD6EA7B81C}" presName="spacer" presStyleCnt="0"/>
      <dgm:spPr/>
    </dgm:pt>
    <dgm:pt modelId="{17844011-D883-4D54-AE16-51C3C785372E}" type="pres">
      <dgm:prSet presAssocID="{6C4DE350-4E85-4674-BD23-309A99B2008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4A234D-3EEE-4E55-926C-31067611666F}" type="pres">
      <dgm:prSet presAssocID="{3EB9DB2F-D473-4233-A6C9-6B4C07C3E8AD}" presName="spacer" presStyleCnt="0"/>
      <dgm:spPr/>
    </dgm:pt>
    <dgm:pt modelId="{63C55335-FEE1-4810-8340-456DD69DE6D8}" type="pres">
      <dgm:prSet presAssocID="{C22D01A7-EAF9-4686-A7FA-32856F650EE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815550F-7DCF-4966-9CEB-3F1BE410B35E}" srcId="{5A598721-B428-4840-BEED-3FF8A6EB875C}" destId="{C22D01A7-EAF9-4686-A7FA-32856F650EEC}" srcOrd="2" destOrd="0" parTransId="{16284E90-3633-4882-8A6A-43D909280B78}" sibTransId="{AF49B321-FC7E-40D6-8F63-D0E6D8568F09}"/>
    <dgm:cxn modelId="{F4D85E33-E2F1-43CB-9CCE-77DD354928B4}" type="presOf" srcId="{5A598721-B428-4840-BEED-3FF8A6EB875C}" destId="{ECBD3A2D-D986-48E1-9B66-94126CEFCFCD}" srcOrd="0" destOrd="0" presId="urn:microsoft.com/office/officeart/2005/8/layout/vList2"/>
    <dgm:cxn modelId="{A105E839-DB15-4CE0-B12E-527E24E4E8A9}" type="presOf" srcId="{C22D01A7-EAF9-4686-A7FA-32856F650EEC}" destId="{63C55335-FEE1-4810-8340-456DD69DE6D8}" srcOrd="0" destOrd="0" presId="urn:microsoft.com/office/officeart/2005/8/layout/vList2"/>
    <dgm:cxn modelId="{14052247-EC84-4938-B8C4-55E11CA7B668}" srcId="{5A598721-B428-4840-BEED-3FF8A6EB875C}" destId="{6C4DE350-4E85-4674-BD23-309A99B2008B}" srcOrd="1" destOrd="0" parTransId="{F548D151-0E77-4222-A0E7-2DEDFED8F140}" sibTransId="{3EB9DB2F-D473-4233-A6C9-6B4C07C3E8AD}"/>
    <dgm:cxn modelId="{B9A96CAF-4DBE-4074-A2FF-967657B16895}" type="presOf" srcId="{6C4DE350-4E85-4674-BD23-309A99B2008B}" destId="{17844011-D883-4D54-AE16-51C3C785372E}" srcOrd="0" destOrd="0" presId="urn:microsoft.com/office/officeart/2005/8/layout/vList2"/>
    <dgm:cxn modelId="{FD4A8BB3-C496-415F-ADB2-850EDDAA4730}" srcId="{5A598721-B428-4840-BEED-3FF8A6EB875C}" destId="{21D10148-4D95-41D6-AD41-54E80FE04626}" srcOrd="0" destOrd="0" parTransId="{83032872-5B1A-4E01-8499-A35F8196E13E}" sibTransId="{729F051E-E7DE-4B1F-801E-FACD6EA7B81C}"/>
    <dgm:cxn modelId="{CCBEB3EA-F29F-4E47-9A58-03684FC62BD1}" type="presOf" srcId="{21D10148-4D95-41D6-AD41-54E80FE04626}" destId="{18C7015D-408B-4BFB-B831-EE23F0379BB5}" srcOrd="0" destOrd="0" presId="urn:microsoft.com/office/officeart/2005/8/layout/vList2"/>
    <dgm:cxn modelId="{1B14F0C6-FCE8-42A8-B2B9-241C91847A34}" type="presParOf" srcId="{ECBD3A2D-D986-48E1-9B66-94126CEFCFCD}" destId="{18C7015D-408B-4BFB-B831-EE23F0379BB5}" srcOrd="0" destOrd="0" presId="urn:microsoft.com/office/officeart/2005/8/layout/vList2"/>
    <dgm:cxn modelId="{790F8C99-80AB-4EFC-AE96-8ACBA7C233A3}" type="presParOf" srcId="{ECBD3A2D-D986-48E1-9B66-94126CEFCFCD}" destId="{5B7E63F1-E34C-42F7-A938-047B52C21060}" srcOrd="1" destOrd="0" presId="urn:microsoft.com/office/officeart/2005/8/layout/vList2"/>
    <dgm:cxn modelId="{61DE6E64-B572-467F-A25E-45402A9D4996}" type="presParOf" srcId="{ECBD3A2D-D986-48E1-9B66-94126CEFCFCD}" destId="{17844011-D883-4D54-AE16-51C3C785372E}" srcOrd="2" destOrd="0" presId="urn:microsoft.com/office/officeart/2005/8/layout/vList2"/>
    <dgm:cxn modelId="{434622BF-9E52-4D06-9781-D36EB9353034}" type="presParOf" srcId="{ECBD3A2D-D986-48E1-9B66-94126CEFCFCD}" destId="{B24A234D-3EEE-4E55-926C-31067611666F}" srcOrd="3" destOrd="0" presId="urn:microsoft.com/office/officeart/2005/8/layout/vList2"/>
    <dgm:cxn modelId="{DEBD67BD-E81D-47F3-B8D5-DA9914A98259}" type="presParOf" srcId="{ECBD3A2D-D986-48E1-9B66-94126CEFCFCD}" destId="{63C55335-FEE1-4810-8340-456DD69DE6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F8894-FD21-4051-9BDE-6028E3F9F58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780B3A-E511-4E29-A2AA-542CEDDBD987}">
      <dgm:prSet/>
      <dgm:spPr/>
      <dgm:t>
        <a:bodyPr/>
        <a:lstStyle/>
        <a:p>
          <a:r>
            <a:rPr lang="ru-RU"/>
            <a:t>Сайт, на котором вы можете ознакомиться с самим курсом</a:t>
          </a:r>
          <a:endParaRPr lang="en-US"/>
        </a:p>
      </dgm:t>
    </dgm:pt>
    <dgm:pt modelId="{66F24234-E932-4A9E-91F4-4864F767386D}" type="parTrans" cxnId="{A15DAF87-4A94-4068-B555-7BCB22AB8B81}">
      <dgm:prSet/>
      <dgm:spPr/>
      <dgm:t>
        <a:bodyPr/>
        <a:lstStyle/>
        <a:p>
          <a:endParaRPr lang="en-US"/>
        </a:p>
      </dgm:t>
    </dgm:pt>
    <dgm:pt modelId="{CB4F9FCC-1154-4B91-975A-A2C8EE33A716}" type="sibTrans" cxnId="{A15DAF87-4A94-4068-B555-7BCB22AB8B81}">
      <dgm:prSet/>
      <dgm:spPr/>
      <dgm:t>
        <a:bodyPr/>
        <a:lstStyle/>
        <a:p>
          <a:endParaRPr lang="en-US"/>
        </a:p>
      </dgm:t>
    </dgm:pt>
    <dgm:pt modelId="{34ADE463-54CE-4045-AFF7-672D4AFA07F5}">
      <dgm:prSet/>
      <dgm:spPr/>
      <dgm:t>
        <a:bodyPr/>
        <a:lstStyle/>
        <a:p>
          <a:r>
            <a:rPr lang="ru-RU"/>
            <a:t>Курс представляет из себя дискорд канал с множеством различных разделов.</a:t>
          </a:r>
          <a:endParaRPr lang="en-US"/>
        </a:p>
      </dgm:t>
    </dgm:pt>
    <dgm:pt modelId="{E165B863-BC45-4BC9-B73B-11F8775D236B}" type="parTrans" cxnId="{D7EBD7DE-F562-447F-8170-289F7E56EC52}">
      <dgm:prSet/>
      <dgm:spPr/>
      <dgm:t>
        <a:bodyPr/>
        <a:lstStyle/>
        <a:p>
          <a:endParaRPr lang="en-US"/>
        </a:p>
      </dgm:t>
    </dgm:pt>
    <dgm:pt modelId="{BBEEA0CF-0B93-44C7-94A2-7ED69712877C}" type="sibTrans" cxnId="{D7EBD7DE-F562-447F-8170-289F7E56EC52}">
      <dgm:prSet/>
      <dgm:spPr/>
      <dgm:t>
        <a:bodyPr/>
        <a:lstStyle/>
        <a:p>
          <a:endParaRPr lang="en-US"/>
        </a:p>
      </dgm:t>
    </dgm:pt>
    <dgm:pt modelId="{D2F21A62-2C7F-43E1-97E5-B5F892AD76F8}">
      <dgm:prSet/>
      <dgm:spPr/>
      <dgm:t>
        <a:bodyPr/>
        <a:lstStyle/>
        <a:p>
          <a:r>
            <a:rPr lang="ru-RU"/>
            <a:t>В каждом разделе есть видеоматериалы с подробным объяснением и чат для обсуждения для учеников.</a:t>
          </a:r>
          <a:endParaRPr lang="en-US"/>
        </a:p>
      </dgm:t>
    </dgm:pt>
    <dgm:pt modelId="{C1E6D9FA-F2E1-4A4E-B536-229F3510ABF4}" type="parTrans" cxnId="{E49BB897-8EFD-479D-9E0C-8295F1D80C1F}">
      <dgm:prSet/>
      <dgm:spPr/>
      <dgm:t>
        <a:bodyPr/>
        <a:lstStyle/>
        <a:p>
          <a:endParaRPr lang="en-US"/>
        </a:p>
      </dgm:t>
    </dgm:pt>
    <dgm:pt modelId="{E725DB74-6980-47F4-B1D5-54C867C47873}" type="sibTrans" cxnId="{E49BB897-8EFD-479D-9E0C-8295F1D80C1F}">
      <dgm:prSet/>
      <dgm:spPr/>
      <dgm:t>
        <a:bodyPr/>
        <a:lstStyle/>
        <a:p>
          <a:endParaRPr lang="en-US"/>
        </a:p>
      </dgm:t>
    </dgm:pt>
    <dgm:pt modelId="{BA69F211-C84D-426F-8635-1470295F3080}" type="pres">
      <dgm:prSet presAssocID="{4C4F8894-FD21-4051-9BDE-6028E3F9F589}" presName="root" presStyleCnt="0">
        <dgm:presLayoutVars>
          <dgm:dir/>
          <dgm:resizeHandles val="exact"/>
        </dgm:presLayoutVars>
      </dgm:prSet>
      <dgm:spPr/>
    </dgm:pt>
    <dgm:pt modelId="{C1B9CA28-28A4-4A7F-BDF3-35C8FB857458}" type="pres">
      <dgm:prSet presAssocID="{57780B3A-E511-4E29-A2AA-542CEDDBD987}" presName="compNode" presStyleCnt="0"/>
      <dgm:spPr/>
    </dgm:pt>
    <dgm:pt modelId="{6D9E3C89-B7BC-4DEC-BAD3-366A2C7388FA}" type="pres">
      <dgm:prSet presAssocID="{57780B3A-E511-4E29-A2AA-542CEDDBD9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Монитор"/>
        </a:ext>
      </dgm:extLst>
    </dgm:pt>
    <dgm:pt modelId="{3EF47A34-C16F-48F7-A07C-5623C4AB6EEC}" type="pres">
      <dgm:prSet presAssocID="{57780B3A-E511-4E29-A2AA-542CEDDBD987}" presName="spaceRect" presStyleCnt="0"/>
      <dgm:spPr/>
    </dgm:pt>
    <dgm:pt modelId="{1629F447-7CFA-416F-A590-DB828603A9B9}" type="pres">
      <dgm:prSet presAssocID="{57780B3A-E511-4E29-A2AA-542CEDDBD987}" presName="textRect" presStyleLbl="revTx" presStyleIdx="0" presStyleCnt="3">
        <dgm:presLayoutVars>
          <dgm:chMax val="1"/>
          <dgm:chPref val="1"/>
        </dgm:presLayoutVars>
      </dgm:prSet>
      <dgm:spPr/>
    </dgm:pt>
    <dgm:pt modelId="{87FE1CFC-E9CE-4F64-A7E1-ADB00FD664CC}" type="pres">
      <dgm:prSet presAssocID="{CB4F9FCC-1154-4B91-975A-A2C8EE33A716}" presName="sibTrans" presStyleCnt="0"/>
      <dgm:spPr/>
    </dgm:pt>
    <dgm:pt modelId="{0562C54A-736A-4D7D-868C-FC9E0C609D34}" type="pres">
      <dgm:prSet presAssocID="{34ADE463-54CE-4045-AFF7-672D4AFA07F5}" presName="compNode" presStyleCnt="0"/>
      <dgm:spPr/>
    </dgm:pt>
    <dgm:pt modelId="{F7576FD2-68DC-4351-85E2-B19B3E8E1965}" type="pres">
      <dgm:prSet presAssocID="{34ADE463-54CE-4045-AFF7-672D4AFA07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7DE32695-7290-4DBF-B049-F2D36D66917A}" type="pres">
      <dgm:prSet presAssocID="{34ADE463-54CE-4045-AFF7-672D4AFA07F5}" presName="spaceRect" presStyleCnt="0"/>
      <dgm:spPr/>
    </dgm:pt>
    <dgm:pt modelId="{11EB2542-6FD4-4164-A4FA-B14D65FD478D}" type="pres">
      <dgm:prSet presAssocID="{34ADE463-54CE-4045-AFF7-672D4AFA07F5}" presName="textRect" presStyleLbl="revTx" presStyleIdx="1" presStyleCnt="3">
        <dgm:presLayoutVars>
          <dgm:chMax val="1"/>
          <dgm:chPref val="1"/>
        </dgm:presLayoutVars>
      </dgm:prSet>
      <dgm:spPr/>
    </dgm:pt>
    <dgm:pt modelId="{0AE46806-A253-4DD8-A771-957C8E499695}" type="pres">
      <dgm:prSet presAssocID="{BBEEA0CF-0B93-44C7-94A2-7ED69712877C}" presName="sibTrans" presStyleCnt="0"/>
      <dgm:spPr/>
    </dgm:pt>
    <dgm:pt modelId="{86CA532D-0150-432A-B01A-0AE8BBFBB6A5}" type="pres">
      <dgm:prSet presAssocID="{D2F21A62-2C7F-43E1-97E5-B5F892AD76F8}" presName="compNode" presStyleCnt="0"/>
      <dgm:spPr/>
    </dgm:pt>
    <dgm:pt modelId="{1360DAE1-6B97-4761-A131-EF7B761EAFB1}" type="pres">
      <dgm:prSet presAssocID="{D2F21A62-2C7F-43E1-97E5-B5F892AD76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Чат"/>
        </a:ext>
      </dgm:extLst>
    </dgm:pt>
    <dgm:pt modelId="{7533F324-042B-490D-B338-E0ADB04CA464}" type="pres">
      <dgm:prSet presAssocID="{D2F21A62-2C7F-43E1-97E5-B5F892AD76F8}" presName="spaceRect" presStyleCnt="0"/>
      <dgm:spPr/>
    </dgm:pt>
    <dgm:pt modelId="{7DEB9D68-2C13-4056-8671-9884DB132C82}" type="pres">
      <dgm:prSet presAssocID="{D2F21A62-2C7F-43E1-97E5-B5F892AD76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C42300A-1FB1-4BAD-9EB9-9D7E21FF7805}" type="presOf" srcId="{D2F21A62-2C7F-43E1-97E5-B5F892AD76F8}" destId="{7DEB9D68-2C13-4056-8671-9884DB132C82}" srcOrd="0" destOrd="0" presId="urn:microsoft.com/office/officeart/2018/2/layout/IconLabelList"/>
    <dgm:cxn modelId="{1A96465A-0368-45FD-8447-0C592F086A3E}" type="presOf" srcId="{4C4F8894-FD21-4051-9BDE-6028E3F9F589}" destId="{BA69F211-C84D-426F-8635-1470295F3080}" srcOrd="0" destOrd="0" presId="urn:microsoft.com/office/officeart/2018/2/layout/IconLabelList"/>
    <dgm:cxn modelId="{A15DAF87-4A94-4068-B555-7BCB22AB8B81}" srcId="{4C4F8894-FD21-4051-9BDE-6028E3F9F589}" destId="{57780B3A-E511-4E29-A2AA-542CEDDBD987}" srcOrd="0" destOrd="0" parTransId="{66F24234-E932-4A9E-91F4-4864F767386D}" sibTransId="{CB4F9FCC-1154-4B91-975A-A2C8EE33A716}"/>
    <dgm:cxn modelId="{E49BB897-8EFD-479D-9E0C-8295F1D80C1F}" srcId="{4C4F8894-FD21-4051-9BDE-6028E3F9F589}" destId="{D2F21A62-2C7F-43E1-97E5-B5F892AD76F8}" srcOrd="2" destOrd="0" parTransId="{C1E6D9FA-F2E1-4A4E-B536-229F3510ABF4}" sibTransId="{E725DB74-6980-47F4-B1D5-54C867C47873}"/>
    <dgm:cxn modelId="{D7EBD7DE-F562-447F-8170-289F7E56EC52}" srcId="{4C4F8894-FD21-4051-9BDE-6028E3F9F589}" destId="{34ADE463-54CE-4045-AFF7-672D4AFA07F5}" srcOrd="1" destOrd="0" parTransId="{E165B863-BC45-4BC9-B73B-11F8775D236B}" sibTransId="{BBEEA0CF-0B93-44C7-94A2-7ED69712877C}"/>
    <dgm:cxn modelId="{3B54A1F2-0AFD-4AFA-BFC3-9D695F36218C}" type="presOf" srcId="{34ADE463-54CE-4045-AFF7-672D4AFA07F5}" destId="{11EB2542-6FD4-4164-A4FA-B14D65FD478D}" srcOrd="0" destOrd="0" presId="urn:microsoft.com/office/officeart/2018/2/layout/IconLabelList"/>
    <dgm:cxn modelId="{FF9E58F4-661A-4D1E-96E4-061B69F82950}" type="presOf" srcId="{57780B3A-E511-4E29-A2AA-542CEDDBD987}" destId="{1629F447-7CFA-416F-A590-DB828603A9B9}" srcOrd="0" destOrd="0" presId="urn:microsoft.com/office/officeart/2018/2/layout/IconLabelList"/>
    <dgm:cxn modelId="{464B79D1-86EC-445A-B6EC-4E9F9BD94886}" type="presParOf" srcId="{BA69F211-C84D-426F-8635-1470295F3080}" destId="{C1B9CA28-28A4-4A7F-BDF3-35C8FB857458}" srcOrd="0" destOrd="0" presId="urn:microsoft.com/office/officeart/2018/2/layout/IconLabelList"/>
    <dgm:cxn modelId="{FCAE9BCF-B86E-426A-8C67-280DA0D92269}" type="presParOf" srcId="{C1B9CA28-28A4-4A7F-BDF3-35C8FB857458}" destId="{6D9E3C89-B7BC-4DEC-BAD3-366A2C7388FA}" srcOrd="0" destOrd="0" presId="urn:microsoft.com/office/officeart/2018/2/layout/IconLabelList"/>
    <dgm:cxn modelId="{82B6570C-8268-43C7-B753-38DF6FF3A42C}" type="presParOf" srcId="{C1B9CA28-28A4-4A7F-BDF3-35C8FB857458}" destId="{3EF47A34-C16F-48F7-A07C-5623C4AB6EEC}" srcOrd="1" destOrd="0" presId="urn:microsoft.com/office/officeart/2018/2/layout/IconLabelList"/>
    <dgm:cxn modelId="{E8192E94-BBA0-453B-A730-31901AB1DCA2}" type="presParOf" srcId="{C1B9CA28-28A4-4A7F-BDF3-35C8FB857458}" destId="{1629F447-7CFA-416F-A590-DB828603A9B9}" srcOrd="2" destOrd="0" presId="urn:microsoft.com/office/officeart/2018/2/layout/IconLabelList"/>
    <dgm:cxn modelId="{22543009-19C5-47F7-AAAC-D7C3886B87AA}" type="presParOf" srcId="{BA69F211-C84D-426F-8635-1470295F3080}" destId="{87FE1CFC-E9CE-4F64-A7E1-ADB00FD664CC}" srcOrd="1" destOrd="0" presId="urn:microsoft.com/office/officeart/2018/2/layout/IconLabelList"/>
    <dgm:cxn modelId="{292D25C7-5553-4868-84A5-D8EC8B6DCC35}" type="presParOf" srcId="{BA69F211-C84D-426F-8635-1470295F3080}" destId="{0562C54A-736A-4D7D-868C-FC9E0C609D34}" srcOrd="2" destOrd="0" presId="urn:microsoft.com/office/officeart/2018/2/layout/IconLabelList"/>
    <dgm:cxn modelId="{F35E2F7B-D951-48ED-9F77-B4425D86B623}" type="presParOf" srcId="{0562C54A-736A-4D7D-868C-FC9E0C609D34}" destId="{F7576FD2-68DC-4351-85E2-B19B3E8E1965}" srcOrd="0" destOrd="0" presId="urn:microsoft.com/office/officeart/2018/2/layout/IconLabelList"/>
    <dgm:cxn modelId="{10EE31A8-5BEB-46ED-8565-43EB07E7A60B}" type="presParOf" srcId="{0562C54A-736A-4D7D-868C-FC9E0C609D34}" destId="{7DE32695-7290-4DBF-B049-F2D36D66917A}" srcOrd="1" destOrd="0" presId="urn:microsoft.com/office/officeart/2018/2/layout/IconLabelList"/>
    <dgm:cxn modelId="{9745DF86-5D06-4E6D-AC55-FA63AF988500}" type="presParOf" srcId="{0562C54A-736A-4D7D-868C-FC9E0C609D34}" destId="{11EB2542-6FD4-4164-A4FA-B14D65FD478D}" srcOrd="2" destOrd="0" presId="urn:microsoft.com/office/officeart/2018/2/layout/IconLabelList"/>
    <dgm:cxn modelId="{387680E4-AC8B-4FF9-B895-9464B4D849DD}" type="presParOf" srcId="{BA69F211-C84D-426F-8635-1470295F3080}" destId="{0AE46806-A253-4DD8-A771-957C8E499695}" srcOrd="3" destOrd="0" presId="urn:microsoft.com/office/officeart/2018/2/layout/IconLabelList"/>
    <dgm:cxn modelId="{A50EFDA7-5C70-4843-A5AA-5CFD8BFCF678}" type="presParOf" srcId="{BA69F211-C84D-426F-8635-1470295F3080}" destId="{86CA532D-0150-432A-B01A-0AE8BBFBB6A5}" srcOrd="4" destOrd="0" presId="urn:microsoft.com/office/officeart/2018/2/layout/IconLabelList"/>
    <dgm:cxn modelId="{B301238D-23E2-4B37-ABCA-DFDF75D65C5D}" type="presParOf" srcId="{86CA532D-0150-432A-B01A-0AE8BBFBB6A5}" destId="{1360DAE1-6B97-4761-A131-EF7B761EAFB1}" srcOrd="0" destOrd="0" presId="urn:microsoft.com/office/officeart/2018/2/layout/IconLabelList"/>
    <dgm:cxn modelId="{07B712AE-27D7-442D-9370-4C2EE6B7FC74}" type="presParOf" srcId="{86CA532D-0150-432A-B01A-0AE8BBFBB6A5}" destId="{7533F324-042B-490D-B338-E0ADB04CA464}" srcOrd="1" destOrd="0" presId="urn:microsoft.com/office/officeart/2018/2/layout/IconLabelList"/>
    <dgm:cxn modelId="{9429B414-8CCF-43BA-B7B5-AC8E1AD3AA5C}" type="presParOf" srcId="{86CA532D-0150-432A-B01A-0AE8BBFBB6A5}" destId="{7DEB9D68-2C13-4056-8671-9884DB132C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7015D-408B-4BFB-B831-EE23F0379BB5}">
      <dsp:nvSpPr>
        <dsp:cNvPr id="0" name=""/>
        <dsp:cNvSpPr/>
      </dsp:nvSpPr>
      <dsp:spPr>
        <a:xfrm>
          <a:off x="0" y="26084"/>
          <a:ext cx="6253721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/>
            <a:t>Помочь людям становиться сильнее</a:t>
          </a:r>
          <a:endParaRPr lang="en-US" sz="4000" kern="1200"/>
        </a:p>
      </dsp:txBody>
      <dsp:txXfrm>
        <a:off x="77676" y="103760"/>
        <a:ext cx="6098369" cy="1435848"/>
      </dsp:txXfrm>
    </dsp:sp>
    <dsp:sp modelId="{17844011-D883-4D54-AE16-51C3C785372E}">
      <dsp:nvSpPr>
        <dsp:cNvPr id="0" name=""/>
        <dsp:cNvSpPr/>
      </dsp:nvSpPr>
      <dsp:spPr>
        <a:xfrm>
          <a:off x="0" y="1732485"/>
          <a:ext cx="6253721" cy="159120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/>
            <a:t>Найти что-то новое </a:t>
          </a:r>
          <a:endParaRPr lang="en-US" sz="4000" kern="1200"/>
        </a:p>
      </dsp:txBody>
      <dsp:txXfrm>
        <a:off x="77676" y="1810161"/>
        <a:ext cx="6098369" cy="1435848"/>
      </dsp:txXfrm>
    </dsp:sp>
    <dsp:sp modelId="{63C55335-FEE1-4810-8340-456DD69DE6D8}">
      <dsp:nvSpPr>
        <dsp:cNvPr id="0" name=""/>
        <dsp:cNvSpPr/>
      </dsp:nvSpPr>
      <dsp:spPr>
        <a:xfrm>
          <a:off x="0" y="3438885"/>
          <a:ext cx="6253721" cy="159120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/>
            <a:t>Найти единомышленников</a:t>
          </a:r>
          <a:endParaRPr lang="en-US" sz="4000" kern="1200"/>
        </a:p>
      </dsp:txBody>
      <dsp:txXfrm>
        <a:off x="77676" y="3516561"/>
        <a:ext cx="6098369" cy="1435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E3C89-B7BC-4DEC-BAD3-366A2C7388F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9F447-7CFA-416F-A590-DB828603A9B9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Сайт, на котором вы можете ознакомиться с самим курсом</a:t>
          </a:r>
          <a:endParaRPr lang="en-US" sz="1300" kern="1200"/>
        </a:p>
      </dsp:txBody>
      <dsp:txXfrm>
        <a:off x="59990" y="2654049"/>
        <a:ext cx="3226223" cy="720000"/>
      </dsp:txXfrm>
    </dsp:sp>
    <dsp:sp modelId="{F7576FD2-68DC-4351-85E2-B19B3E8E1965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B2542-6FD4-4164-A4FA-B14D65FD478D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Курс представляет из себя дискорд канал с множеством различных разделов.</a:t>
          </a:r>
          <a:endParaRPr lang="en-US" sz="1300" kern="1200"/>
        </a:p>
      </dsp:txBody>
      <dsp:txXfrm>
        <a:off x="3850802" y="2654049"/>
        <a:ext cx="3226223" cy="720000"/>
      </dsp:txXfrm>
    </dsp:sp>
    <dsp:sp modelId="{1360DAE1-6B97-4761-A131-EF7B761EAFB1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B9D68-2C13-4056-8671-9884DB132C82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В каждом разделе есть видеоматериалы с подробным объяснением и чат для обсуждения для учеников.</a:t>
          </a:r>
          <a:endParaRPr lang="en-US" sz="1300" kern="1200"/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582863"/>
            <a:ext cx="9144000" cy="9271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Курс по сгибанию железа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D3DFF-1E14-AF06-8B36-689EB83D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Таблица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функций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7" name="Объект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C17D745F-B2F2-970C-185B-3F48A39F4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1361" y="643466"/>
            <a:ext cx="493260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3F2C7-0FB1-D18C-1BB7-36B85590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DFD</a:t>
            </a:r>
          </a:p>
        </p:txBody>
      </p:sp>
      <p:pic>
        <p:nvPicPr>
          <p:cNvPr id="6" name="Объект 5" descr="Изображение выглядит как текст, диаграмма, снимок экран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52DC9A67-D12C-6D8B-9D76-AA3A5F636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4566" y="1391702"/>
            <a:ext cx="7436866" cy="40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2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3F2C7-0FB1-D18C-1BB7-36B85590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</a:t>
            </a:r>
          </a:p>
        </p:txBody>
      </p:sp>
      <p:pic>
        <p:nvPicPr>
          <p:cNvPr id="4" name="Объект 3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0942A327-8F11-E258-B702-73D2B6EE8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438882"/>
            <a:ext cx="6553545" cy="398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7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DE148-E7B4-01BF-8CAF-5DA19C1D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pic>
        <p:nvPicPr>
          <p:cNvPr id="4" name="Объект 3" descr="Изображение выглядит как трава, Модный аксессуар, Ювелирные изделия, ножницы&#10;&#10;Автоматически созданное описание">
            <a:extLst>
              <a:ext uri="{FF2B5EF4-FFF2-40B4-BE49-F238E27FC236}">
                <a16:creationId xmlns:a16="http://schemas.microsoft.com/office/drawing/2014/main" id="{D2C58139-C392-0F5D-38D0-8AB82965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0591" y="578738"/>
            <a:ext cx="4578968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3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85DF6F-023F-677B-4A8E-926E9E997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ru-RU" sz="4800"/>
              <a:t>Идея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249B9DCB-4C4F-F554-A91D-352320FAB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163307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8156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9045D-48DD-747C-F778-CDC5FD10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ru-RU" sz="4000">
                <a:solidFill>
                  <a:srgbClr val="FFFFFF"/>
                </a:solidFill>
              </a:rPr>
              <a:t>Общий вид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9056EA86-630E-462A-586C-D8E656A6A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97689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311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Шрифт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25B0633F-1167-AEF6-65DF-48382D01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3138488"/>
            <a:ext cx="2228850" cy="962025"/>
          </a:xfrm>
          <a:prstGeom prst="rect">
            <a:avLst/>
          </a:prstGeom>
        </p:spPr>
      </p:pic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8E3884B5-45A2-EF3F-42ED-6895C31F9D88}"/>
              </a:ext>
            </a:extLst>
          </p:cNvPr>
          <p:cNvCxnSpPr/>
          <p:nvPr/>
        </p:nvCxnSpPr>
        <p:spPr>
          <a:xfrm flipV="1">
            <a:off x="1545167" y="2688166"/>
            <a:ext cx="1513416" cy="529168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B4A48A-9A22-1221-7A27-85F2FB5C82AF}"/>
              </a:ext>
            </a:extLst>
          </p:cNvPr>
          <p:cNvSpPr txBox="1"/>
          <p:nvPr/>
        </p:nvSpPr>
        <p:spPr>
          <a:xfrm>
            <a:off x="3058582" y="2497666"/>
            <a:ext cx="96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Раздел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2606A6D-DBDB-77F1-E018-D4E6CD3D66D6}"/>
              </a:ext>
            </a:extLst>
          </p:cNvPr>
          <p:cNvCxnSpPr/>
          <p:nvPr/>
        </p:nvCxnSpPr>
        <p:spPr>
          <a:xfrm flipV="1">
            <a:off x="1545166" y="3566582"/>
            <a:ext cx="1502833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84AC98-0246-9713-6E6F-34870C8E89BC}"/>
              </a:ext>
            </a:extLst>
          </p:cNvPr>
          <p:cNvSpPr txBox="1"/>
          <p:nvPr/>
        </p:nvSpPr>
        <p:spPr>
          <a:xfrm>
            <a:off x="3048000" y="3376083"/>
            <a:ext cx="2446867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Видео с объяснением</a:t>
            </a:r>
          </a:p>
        </p:txBody>
      </p:sp>
      <p:cxnSp>
        <p:nvCxnSpPr>
          <p:cNvPr id="22" name="Соединитель: изогнутый 21">
            <a:extLst>
              <a:ext uri="{FF2B5EF4-FFF2-40B4-BE49-F238E27FC236}">
                <a16:creationId xmlns:a16="http://schemas.microsoft.com/office/drawing/2014/main" id="{F1EE3CDF-4DA9-E674-BEB3-57FD559A29AD}"/>
              </a:ext>
            </a:extLst>
          </p:cNvPr>
          <p:cNvCxnSpPr/>
          <p:nvPr/>
        </p:nvCxnSpPr>
        <p:spPr>
          <a:xfrm>
            <a:off x="1545166" y="3862916"/>
            <a:ext cx="1513416" cy="455083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7F2F1C-694E-DC4E-107E-4540E903F598}"/>
              </a:ext>
            </a:extLst>
          </p:cNvPr>
          <p:cNvSpPr txBox="1"/>
          <p:nvPr/>
        </p:nvSpPr>
        <p:spPr>
          <a:xfrm>
            <a:off x="3058584" y="4138083"/>
            <a:ext cx="23092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Чат для обсуждений</a:t>
            </a:r>
          </a:p>
        </p:txBody>
      </p:sp>
      <p:pic>
        <p:nvPicPr>
          <p:cNvPr id="24" name="Рисунок 2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72A9C1C-34CD-71D7-E7F0-38DD3363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521" y="476250"/>
            <a:ext cx="6484708" cy="59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7A84AA9-BB3E-9415-2251-5815F51D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26" y="666954"/>
            <a:ext cx="2380824" cy="5326041"/>
          </a:xfrm>
          <a:prstGeom prst="rect">
            <a:avLst/>
          </a:prstGeom>
        </p:spPr>
      </p:pic>
      <p:pic>
        <p:nvPicPr>
          <p:cNvPr id="4" name="Объект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6C1BCA4-07F9-25E6-22E4-A4789964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25" y="1089466"/>
            <a:ext cx="2842330" cy="194410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Шрифт, снимок экран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CB3E2B10-096C-6F4C-277F-5B95EFAD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595" y="4146584"/>
            <a:ext cx="4306824" cy="13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14AA4-CE9A-7BD9-B231-F77494F8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Примеры работ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Сгибание гвоздей руками! Bending steel! bending metal!">
            <a:extLst>
              <a:ext uri="{FF2B5EF4-FFF2-40B4-BE49-F238E27FC236}">
                <a16:creationId xmlns:a16="http://schemas.microsoft.com/office/drawing/2014/main" id="{FA2AF502-8634-B1C4-88EB-40E20086C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3" y="3360240"/>
            <a:ext cx="2832069" cy="2109891"/>
          </a:xfrm>
          <a:prstGeom prst="rect">
            <a:avLst/>
          </a:prstGeom>
        </p:spPr>
      </p:pic>
      <p:pic>
        <p:nvPicPr>
          <p:cNvPr id="6" name="Рисунок 5" descr="Изображение выглядит как инструмент, ножницы, в помещении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62CF61B7-1E1E-AB7F-6346-174A2C47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09" y="2526912"/>
            <a:ext cx="3004325" cy="3980987"/>
          </a:xfrm>
          <a:prstGeom prst="rect">
            <a:avLst/>
          </a:prstGeom>
        </p:spPr>
      </p:pic>
      <p:pic>
        <p:nvPicPr>
          <p:cNvPr id="4" name="Объект 3" descr="Сгибание гвоздей руками! Bending steel! bending metal!">
            <a:extLst>
              <a:ext uri="{FF2B5EF4-FFF2-40B4-BE49-F238E27FC236}">
                <a16:creationId xmlns:a16="http://schemas.microsoft.com/office/drawing/2014/main" id="{14712DFA-6045-B94F-0292-FF9F07167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43548" y="2610546"/>
            <a:ext cx="2706959" cy="3609279"/>
          </a:xfrm>
          <a:prstGeom prst="rect">
            <a:avLst/>
          </a:prstGeom>
        </p:spPr>
      </p:pic>
      <p:pic>
        <p:nvPicPr>
          <p:cNvPr id="7" name="Рисунок 6" descr="Изображение выглядит как рукописный текст, рисунок, искусство, птица&#10;&#10;Автоматически созданное описание">
            <a:extLst>
              <a:ext uri="{FF2B5EF4-FFF2-40B4-BE49-F238E27FC236}">
                <a16:creationId xmlns:a16="http://schemas.microsoft.com/office/drawing/2014/main" id="{1DE6F3CE-2053-CD8D-2AEA-42BA065C3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986" y="2238839"/>
            <a:ext cx="2883519" cy="43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3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6224B-4AB8-76B4-6C0A-D2BF0AB6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907884"/>
          </a:xfrm>
        </p:spPr>
        <p:txBody>
          <a:bodyPr anchor="t">
            <a:normAutofit/>
          </a:bodyPr>
          <a:lstStyle/>
          <a:p>
            <a:r>
              <a:rPr lang="ru-RU" sz="4000">
                <a:solidFill>
                  <a:schemeClr val="bg1"/>
                </a:solidFill>
              </a:rPr>
              <a:t>Концепт</a:t>
            </a:r>
          </a:p>
        </p:txBody>
      </p:sp>
      <p:pic>
        <p:nvPicPr>
          <p:cNvPr id="4" name="Объект 3" descr="Изображение выглядит как текст, диаграмма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7336E1E-E185-4764-CF88-BD273E95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2" r="-2" b="-2"/>
          <a:stretch/>
        </p:blipFill>
        <p:spPr>
          <a:xfrm>
            <a:off x="20" y="2"/>
            <a:ext cx="12191980" cy="3789269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18" name="Group 12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04B4D5D1-8583-C41C-0A1E-1FFB7329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197093"/>
            <a:ext cx="5692774" cy="1648849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52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EA91C-8448-2630-22E1-4AE04B5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</a:t>
            </a:r>
          </a:p>
        </p:txBody>
      </p:sp>
      <p:pic>
        <p:nvPicPr>
          <p:cNvPr id="4" name="Объект 3" descr="Изображение выглядит как текст, диаграмма, лини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C6C0ACF-0985-CC60-065A-28FCEE576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1" y="1448224"/>
            <a:ext cx="12057358" cy="28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7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14B64-E3B9-DE45-EF43-BE849ED1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ИСР</a:t>
            </a:r>
          </a:p>
        </p:txBody>
      </p:sp>
      <p:pic>
        <p:nvPicPr>
          <p:cNvPr id="4" name="Объект 3" descr="Изображение выглядит как текст, снимок экрана, линия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41107A36-D0C2-14FB-DC52-470CC702A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2418" y="492573"/>
            <a:ext cx="453635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645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Курс по сгибанию железа</vt:lpstr>
      <vt:lpstr>Идея</vt:lpstr>
      <vt:lpstr>Общий вид</vt:lpstr>
      <vt:lpstr>Презентация PowerPoint</vt:lpstr>
      <vt:lpstr>Презентация PowerPoint</vt:lpstr>
      <vt:lpstr>Примеры работ</vt:lpstr>
      <vt:lpstr>Концепт</vt:lpstr>
      <vt:lpstr>Use Case</vt:lpstr>
      <vt:lpstr>ИСР</vt:lpstr>
      <vt:lpstr>Таблица функций </vt:lpstr>
      <vt:lpstr>DFD</vt:lpstr>
      <vt:lpstr>ER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204</cp:revision>
  <dcterms:created xsi:type="dcterms:W3CDTF">2024-12-14T02:38:09Z</dcterms:created>
  <dcterms:modified xsi:type="dcterms:W3CDTF">2024-12-14T04:08:55Z</dcterms:modified>
</cp:coreProperties>
</file>